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2" r:id="rId5"/>
    <p:sldId id="263" r:id="rId6"/>
    <p:sldId id="256" r:id="rId7"/>
    <p:sldId id="261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280DA7F-44A8-4D9E-A432-D9E14DE9F925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98AA38E-EA35-4E0B-A506-DEB801714D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E637B9-FD0E-4F4C-8030-936CE25DB07C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6EA962-1931-48E9-B953-7DF22A753779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31FE08-A8BF-4068-9142-5B71EBF17CF3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3C3B29-6E5A-4C9A-94B6-73891DBBBAAD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CCEFA9-9732-4F19-BCDF-96A27D3D6F97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BBB764-25A5-4089-B4EF-2858CCE045FD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6D1D1-EA2E-47B8-9A0C-89CF0AC66430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38DD8-B93D-484C-8B00-1E0B2A3C40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F4EEC-041B-4973-A654-6C59865A779C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8C05F-5DD9-4045-9040-85ADA9566E9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98025-773D-4787-9A43-76F7E2EACDCD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CB3E0-2BCA-4C39-88DE-4474F20FA2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44811-2B22-4266-82E8-2BB43281ADC9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08155-0D54-4FF4-A93A-202C0B089C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3CE75-2988-4FCD-824A-A8E04FF1EDBE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A9CDB-0FE8-4EC3-90E8-4AA0E61C2C7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EA0BC-E71D-4AA8-8890-0689E16FE150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EEB4F-19E8-4DBD-A324-B311AEFFBC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C4C8B-3F8F-4093-8B14-D9BBF358C8FA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02891-AA61-43BD-BACE-1F5BAA3B88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3BAFC-E917-4A14-844C-45FDA4B1D807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8945E-F3E4-40B7-8946-2D78810483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F2389-C60C-4EFC-8E64-D25B5D0B3D9F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96CB9-0DF6-4FB8-99B8-0276CB2FE3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B5F56-1DAA-470C-B578-009F6858D700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3832-E8C5-4A3B-B347-ACDB7A21F2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B0390-CCD8-48A8-8F6A-C51BBF2F0546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A5C90-146F-4424-ADDE-BFD3E9F198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C6EFF4-801F-4B3B-A829-D318D952ACE7}" type="datetimeFigureOut">
              <a:rPr lang="en-US"/>
              <a:pPr>
                <a:defRPr/>
              </a:pPr>
              <a:t>2/21/2013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C62E5-66F5-4DB4-B5D7-D5EB048624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youtube.com/watch?v=Th81JEg26g0" TargetMode="External"/><Relationship Id="rId4" Type="http://schemas.openxmlformats.org/officeDocument/2006/relationships/hyperlink" Target="http://www.youtube.com/watch?v=G2DCExerOs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980728"/>
            <a:ext cx="705678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188" y="5300663"/>
            <a:ext cx="8215312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 smtClean="0"/>
              <a:t>What caused the Cold War?</a:t>
            </a:r>
            <a:endParaRPr lang="en-GB" sz="4000" b="1" dirty="0"/>
          </a:p>
        </p:txBody>
      </p:sp>
      <p:sp>
        <p:nvSpPr>
          <p:cNvPr id="2051" name="Title 7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1214438"/>
          </a:xfrm>
        </p:spPr>
        <p:txBody>
          <a:bodyPr/>
          <a:lstStyle/>
          <a:p>
            <a:pPr eaLnBrk="1" hangingPunct="1"/>
            <a:r>
              <a:rPr lang="en-GB" dirty="0" smtClean="0"/>
              <a:t>Reminder of the Big Question...</a:t>
            </a:r>
          </a:p>
        </p:txBody>
      </p:sp>
      <p:sp>
        <p:nvSpPr>
          <p:cNvPr id="2056" name="Rectangle 6"/>
          <p:cNvSpPr>
            <a:spLocks noChangeArrowheads="1"/>
          </p:cNvSpPr>
          <p:nvPr/>
        </p:nvSpPr>
        <p:spPr bwMode="auto">
          <a:xfrm>
            <a:off x="1331913" y="6211888"/>
            <a:ext cx="68405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u="sng" dirty="0">
                <a:hlinkClick r:id="rId4"/>
              </a:rPr>
              <a:t>Starter Video: </a:t>
            </a:r>
            <a:r>
              <a:rPr lang="en-GB" dirty="0" smtClean="0">
                <a:hlinkClick r:id="rId5"/>
              </a:rPr>
              <a:t>http://www.youtube.com/watch?v=Th81JEg26g0</a:t>
            </a:r>
            <a:r>
              <a:rPr lang="en-GB" dirty="0" smtClean="0"/>
              <a:t>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984" y="2996952"/>
            <a:ext cx="491454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63" y="357188"/>
            <a:ext cx="821531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/>
              <a:t>Lesson Title: </a:t>
            </a:r>
            <a:endParaRPr lang="en-GB" sz="40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 smtClean="0"/>
              <a:t>What </a:t>
            </a:r>
            <a:r>
              <a:rPr lang="en-GB" sz="4000" b="1" dirty="0"/>
              <a:t>caused the Cold </a:t>
            </a:r>
            <a:r>
              <a:rPr lang="en-GB" sz="4000" b="1" dirty="0" smtClean="0"/>
              <a:t>War?</a:t>
            </a:r>
            <a:endParaRPr lang="en-GB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3140968"/>
            <a:ext cx="4572000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u="sng" dirty="0"/>
              <a:t>Lesson Objectives: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By the end of this lesson you will be able to...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Utilise complicated causation language.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Create an essay plan concerning </a:t>
            </a:r>
            <a:r>
              <a:rPr lang="en-GB" sz="2000" b="1" dirty="0" smtClean="0"/>
              <a:t>who or what was </a:t>
            </a:r>
            <a:r>
              <a:rPr lang="en-GB" sz="2000" b="1" dirty="0"/>
              <a:t>to blame for </a:t>
            </a:r>
            <a:r>
              <a:rPr lang="en-GB" sz="2000" b="1" dirty="0" smtClean="0"/>
              <a:t>the Cold World.</a:t>
            </a:r>
            <a:endParaRPr lang="en-GB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0063" y="357188"/>
            <a:ext cx="8215312" cy="8302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Under some of your chairs on yellow sticky notes are some key causation words...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Which words do you think match up with the causes on the board?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00063" y="1500188"/>
            <a:ext cx="3786187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smtClean="0">
                <a:latin typeface="Calibri" pitchFamily="34" charset="0"/>
              </a:rPr>
              <a:t>President Truman mentioning the development of the Atomic Bomb at the Potsdam conference in July 1945.</a:t>
            </a:r>
            <a:endParaRPr lang="en-GB" dirty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4643438" y="1500188"/>
            <a:ext cx="3786187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smtClean="0">
                <a:latin typeface="Calibri" pitchFamily="34" charset="0"/>
              </a:rPr>
              <a:t>The Soviet “liberation” of Eastern Europe between 1944-1945.</a:t>
            </a:r>
          </a:p>
          <a:p>
            <a:endParaRPr lang="en-GB" dirty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</p:txBody>
      </p:sp>
      <p:sp>
        <p:nvSpPr>
          <p:cNvPr id="4101" name="Rectangle 8"/>
          <p:cNvSpPr>
            <a:spLocks noChangeArrowheads="1"/>
          </p:cNvSpPr>
          <p:nvPr/>
        </p:nvSpPr>
        <p:spPr bwMode="auto">
          <a:xfrm>
            <a:off x="500063" y="2857500"/>
            <a:ext cx="3786187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smtClean="0">
                <a:latin typeface="Calibri" pitchFamily="34" charset="0"/>
              </a:rPr>
              <a:t>Russia had become a Communist nation in 1917, with the Bolsheviks being forced to fight for their survival as leaders of the new USSR.</a:t>
            </a:r>
            <a:endParaRPr lang="en-GB" dirty="0">
              <a:latin typeface="Calibri" pitchFamily="34" charset="0"/>
            </a:endParaRPr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4643438" y="2857500"/>
            <a:ext cx="3786187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smtClean="0">
                <a:latin typeface="Calibri" pitchFamily="34" charset="0"/>
              </a:rPr>
              <a:t>Stalin’s decision to put a blockade around Berlin in 1947.</a:t>
            </a:r>
          </a:p>
          <a:p>
            <a:endParaRPr lang="en-GB" dirty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" y="5500688"/>
            <a:ext cx="8215313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The words we used were...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i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/>
              <a:t>Trigger, Short Term, Long Term, Underlying, Spark, Exacerbated</a:t>
            </a:r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2357438" y="4286250"/>
            <a:ext cx="4572000" cy="9233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smtClean="0">
                <a:latin typeface="Calibri" pitchFamily="34" charset="0"/>
              </a:rPr>
              <a:t>The establishment of NATO as a Super Bloc of nations allied to Capitalism and the USA in 1948</a:t>
            </a:r>
            <a:endParaRPr lang="en-GB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124744"/>
            <a:ext cx="2592288" cy="3539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What do you need to do in your essay to hit your target?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On the </a:t>
            </a:r>
            <a:r>
              <a:rPr lang="en-GB" b="1" dirty="0" smtClean="0"/>
              <a:t>CA </a:t>
            </a:r>
            <a:r>
              <a:rPr lang="en-GB" b="1" dirty="0"/>
              <a:t>essay success chart in your booklet highlight what you aim to achieve in this essay and work out what you need to do to succeed.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0063" y="5572125"/>
            <a:ext cx="8072437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u="sng" dirty="0"/>
              <a:t>Lesson Objectives</a:t>
            </a:r>
            <a:r>
              <a:rPr lang="en-GB" sz="2000" b="1" dirty="0"/>
              <a:t>: By the end of this lesson you will be able to...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Utilise complicated causation language.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Create an essay plan concerning who was to blame for </a:t>
            </a:r>
            <a:r>
              <a:rPr lang="en-GB" sz="2000" b="1" dirty="0" smtClean="0"/>
              <a:t>the Cold War</a:t>
            </a:r>
            <a:r>
              <a:rPr lang="en-GB" b="1" dirty="0" smtClean="0"/>
              <a:t>.</a:t>
            </a:r>
            <a:endParaRPr lang="en-GB" b="1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1840" y="692696"/>
            <a:ext cx="5765651" cy="438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650" y="765175"/>
            <a:ext cx="7632700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en-GB" sz="2000" dirty="0"/>
              <a:t>Example introduction:</a:t>
            </a:r>
          </a:p>
          <a:p>
            <a:pPr algn="just">
              <a:defRPr/>
            </a:pPr>
            <a:endParaRPr lang="en-GB" sz="2000" dirty="0"/>
          </a:p>
          <a:p>
            <a:pPr algn="just">
              <a:defRPr/>
            </a:pPr>
            <a:r>
              <a:rPr lang="en-GB" sz="2000" dirty="0"/>
              <a:t>It has been argued that the </a:t>
            </a:r>
            <a:r>
              <a:rPr lang="en-GB" sz="2000" dirty="0" smtClean="0"/>
              <a:t>Cold </a:t>
            </a:r>
            <a:r>
              <a:rPr lang="en-GB" sz="2000" dirty="0"/>
              <a:t>War was caused by the </a:t>
            </a:r>
            <a:r>
              <a:rPr lang="en-GB" sz="2000" dirty="0" smtClean="0"/>
              <a:t>clash of ideologies.  </a:t>
            </a:r>
            <a:r>
              <a:rPr lang="en-GB" sz="2000" dirty="0"/>
              <a:t>However, other factors need to be looked at, for example </a:t>
            </a:r>
            <a:r>
              <a:rPr lang="en-GB" sz="2000" dirty="0" smtClean="0"/>
              <a:t>the role of the individual or the development of nuclear weapons.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755650" y="2997200"/>
            <a:ext cx="7632700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en-GB" sz="2000" dirty="0"/>
              <a:t>Example introduction:</a:t>
            </a:r>
          </a:p>
          <a:p>
            <a:pPr algn="just">
              <a:defRPr/>
            </a:pPr>
            <a:endParaRPr lang="en-GB" sz="2000" dirty="0"/>
          </a:p>
          <a:p>
            <a:pPr algn="just">
              <a:defRPr/>
            </a:pPr>
            <a:r>
              <a:rPr lang="en-GB" sz="2000" dirty="0"/>
              <a:t>It has been argued that the </a:t>
            </a:r>
            <a:r>
              <a:rPr lang="en-GB" sz="2000" dirty="0" smtClean="0"/>
              <a:t>Cold War </a:t>
            </a:r>
            <a:r>
              <a:rPr lang="en-GB" sz="2000" dirty="0"/>
              <a:t>was caused by the </a:t>
            </a:r>
            <a:r>
              <a:rPr lang="en-GB" sz="2000" dirty="0" smtClean="0"/>
              <a:t>clash of ideologies following the defeat of the Nazis in 1945.  </a:t>
            </a:r>
            <a:r>
              <a:rPr lang="en-GB" sz="2000" dirty="0" smtClean="0">
                <a:solidFill>
                  <a:srgbClr val="FF0000"/>
                </a:solidFill>
              </a:rPr>
              <a:t>XXXXX</a:t>
            </a:r>
            <a:r>
              <a:rPr lang="en-GB" sz="2000" dirty="0" smtClean="0"/>
              <a:t> </a:t>
            </a:r>
            <a:r>
              <a:rPr lang="en-GB" sz="2000" dirty="0"/>
              <a:t>claims that the </a:t>
            </a:r>
            <a:r>
              <a:rPr lang="en-GB" sz="2000" dirty="0" smtClean="0"/>
              <a:t>ideological differences </a:t>
            </a:r>
            <a:r>
              <a:rPr lang="en-GB" sz="2000" dirty="0"/>
              <a:t>was the most important factor over any other.  However, other factors need to be looked at, for example the role of the individual or the development of nuclear weapons</a:t>
            </a:r>
            <a:r>
              <a:rPr lang="en-GB" sz="2000" dirty="0" smtClean="0"/>
              <a:t>.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8084" y="116632"/>
            <a:ext cx="415846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063" y="4214813"/>
            <a:ext cx="8215312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The words we used were...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i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/>
              <a:t>Trigger, Short Term, Long Term, Underlying, Spark, Exacerbated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63" y="428625"/>
            <a:ext cx="4929187" cy="2370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u="sng" dirty="0"/>
              <a:t>Task</a:t>
            </a:r>
            <a:r>
              <a:rPr lang="en-GB" sz="2400" b="1" dirty="0"/>
              <a:t>: You have the remainder of the lesson and homework to complete your essay plan using the cause cards from last lesson and your workbook.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b="1" dirty="0"/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500063" y="2928938"/>
            <a:ext cx="8143875" cy="110807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latin typeface="Calibri" pitchFamily="34" charset="0"/>
              </a:rPr>
              <a:t>In your essay plan you must use at least three of the causation words when picking out your evidence!</a:t>
            </a:r>
          </a:p>
          <a:p>
            <a:endParaRPr lang="en-GB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3" y="5572125"/>
            <a:ext cx="8072437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u="sng" dirty="0"/>
              <a:t>Lesson Objectives</a:t>
            </a:r>
            <a:r>
              <a:rPr lang="en-GB" sz="2000" b="1" dirty="0"/>
              <a:t>: By the end of this lesson you will be able to...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Utilise complicated causation language.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Create an essay plan concerning who was to blame for </a:t>
            </a:r>
            <a:r>
              <a:rPr lang="en-GB" sz="2000" b="1" dirty="0" smtClean="0"/>
              <a:t>the Cold War</a:t>
            </a:r>
            <a:r>
              <a:rPr lang="en-GB" b="1" dirty="0" smtClean="0"/>
              <a:t>.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8313" y="260350"/>
            <a:ext cx="4286250" cy="2246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u="sng" dirty="0"/>
              <a:t>Conclusion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/>
              <a:t>Which ones have you chosen and why?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8313" y="2636838"/>
            <a:ext cx="8072437" cy="28623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u="sng" dirty="0" smtClean="0"/>
              <a:t>For Next Lesson and Homework afterwards</a:t>
            </a:r>
            <a:endParaRPr lang="en-GB" sz="2000" b="1" u="sng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You will be completing the essay.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This will be </a:t>
            </a:r>
            <a:r>
              <a:rPr lang="en-GB" sz="2000" b="1" dirty="0" smtClean="0"/>
              <a:t>a practice assessment, and is in the style of the Controlled Assessment. </a:t>
            </a:r>
            <a:r>
              <a:rPr lang="en-GB" sz="2000" b="1" dirty="0"/>
              <a:t>You will be allowed your </a:t>
            </a:r>
            <a:r>
              <a:rPr lang="en-GB" sz="2000" b="1" dirty="0" smtClean="0"/>
              <a:t>plan and all of your notes.</a:t>
            </a:r>
            <a:endParaRPr lang="en-GB" sz="20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/>
              <a:t>But don’t be afraid... we’ve done loads of work on this and you’ll have your plan to guide you. </a:t>
            </a:r>
            <a:r>
              <a:rPr lang="en-GB" sz="2000" b="1" u="sng" dirty="0"/>
              <a:t>Be aware the better the plan, the better the essay!</a:t>
            </a:r>
            <a:endParaRPr lang="en-GB" sz="28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500063" y="5572125"/>
            <a:ext cx="8072437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u="sng" dirty="0"/>
              <a:t>Lesson Objectives</a:t>
            </a:r>
            <a:r>
              <a:rPr lang="en-GB" sz="2000" b="1" dirty="0"/>
              <a:t>: By the end of this lesson you will be able to...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Utilise complicated causation language.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2000" b="1" dirty="0"/>
              <a:t>Create an essay plan concerning who was to blame </a:t>
            </a:r>
            <a:r>
              <a:rPr lang="en-GB" sz="2000" b="1" dirty="0" smtClean="0"/>
              <a:t>for the Cold War</a:t>
            </a:r>
            <a:r>
              <a:rPr lang="en-GB" b="1" dirty="0" smtClean="0"/>
              <a:t>.</a:t>
            </a:r>
            <a:endParaRPr lang="en-GB" b="1" dirty="0"/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9534" y="188640"/>
            <a:ext cx="4194466" cy="239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604</Words>
  <Application>Microsoft Office PowerPoint</Application>
  <PresentationFormat>On-screen Show (4:3)</PresentationFormat>
  <Paragraphs>62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Reminder of the Big Question...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Reminder of the Enquiry focus...</dc:title>
  <dc:creator>Windows User</dc:creator>
  <cp:lastModifiedBy>grt2</cp:lastModifiedBy>
  <cp:revision>12</cp:revision>
  <dcterms:created xsi:type="dcterms:W3CDTF">2010-10-10T13:05:46Z</dcterms:created>
  <dcterms:modified xsi:type="dcterms:W3CDTF">2013-02-21T14:41:17Z</dcterms:modified>
</cp:coreProperties>
</file>